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5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9" r:id="rId2"/>
    <p:sldMasterId id="2147483697" r:id="rId3"/>
    <p:sldMasterId id="2147483715" r:id="rId4"/>
    <p:sldMasterId id="2147483732" r:id="rId5"/>
    <p:sldMasterId id="2147483752" r:id="rId6"/>
  </p:sldMasterIdLst>
  <p:notesMasterIdLst>
    <p:notesMasterId r:id="rId17"/>
  </p:notesMasterIdLst>
  <p:sldIdLst>
    <p:sldId id="256" r:id="rId7"/>
    <p:sldId id="261" r:id="rId8"/>
    <p:sldId id="257" r:id="rId9"/>
    <p:sldId id="260" r:id="rId10"/>
    <p:sldId id="269" r:id="rId11"/>
    <p:sldId id="270" r:id="rId12"/>
    <p:sldId id="268" r:id="rId13"/>
    <p:sldId id="267" r:id="rId14"/>
    <p:sldId id="266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E4D9E2-E00C-4AED-A5E7-5FA6FBFF624C}" v="13" dt="2024-06-05T05:08:37.6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5/10/relationships/revisionInfo" Target="revisionInfo.xml"/></Relationships>
</file>

<file path=ppt/media/image1.pn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jpeg>
</file>

<file path=ppt/media/image19.jpg>
</file>

<file path=ppt/media/image2.png>
</file>

<file path=ppt/media/image20.png>
</file>

<file path=ppt/media/image21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A55F-38E2-4F71-952F-B6FD411A9D79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0C24A-F000-4A9F-8057-CF8C14F7C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4629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51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4048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74907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6360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90068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31828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6218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8875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0661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74BDB-6577-9F49-7A84-32440FD0E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D6757-DE5B-4076-3ED7-A8EF7EB71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19648-2136-6014-FB37-EE20DAD24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86D55-2DE2-BD4A-4B48-73DD3B6AF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F5303-081E-00AF-141B-AFA3A852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2087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443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6693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73949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5508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85577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0370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03472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00447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9355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30621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14377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7047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87314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9694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51020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673178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10725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3694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730210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637088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6182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69896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24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63081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83567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95723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959365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765425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7659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688308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761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149010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710628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598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95418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661533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381277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312912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9726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173282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857871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660576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295953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93448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1373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909366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71995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84680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446931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805305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504848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4926889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8373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018167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323346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872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09594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166022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546484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636700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32993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74174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51680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083061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873226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774221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1357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651235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433841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07246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90382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34607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496285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053301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74BDB-6577-9F49-7A84-32440FD0E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D6757-DE5B-4076-3ED7-A8EF7EB71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19648-2136-6014-FB37-EE20DAD24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86D55-2DE2-BD4A-4B48-73DD3B6AF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F5303-081E-00AF-141B-AFA3A852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67243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" name="Google Shape;22;p7"/>
          <p:cNvCxnSpPr/>
          <p:nvPr/>
        </p:nvCxnSpPr>
        <p:spPr>
          <a:xfrm>
            <a:off x="5839833" y="578434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07976313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187521655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4513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873949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20926033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29598724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9508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3805429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3788088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4194051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37137640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76634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21" Type="http://schemas.openxmlformats.org/officeDocument/2006/relationships/image" Target="../media/image7.png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image" Target="../media/image8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slideLayout" Target="../slideLayouts/slideLayout8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88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6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7276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0863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06576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161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27EDE4E-0E13-49E6-B52C-00739A49868E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5559894-7207-49E3-85B8-2F3BA21EAA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240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897865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7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8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5250254" y="148172"/>
            <a:ext cx="6461759" cy="115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3600" b="1" dirty="0"/>
              <a:t>Basic Details of the Team and Problem Statement</a:t>
            </a:r>
            <a:endParaRPr dirty="0"/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6248400" y="1620393"/>
            <a:ext cx="6045695" cy="4922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Domain : Web /App Development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PS Code: WD-03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   </a:t>
            </a: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Problem Statement Title: Animal Tracking System- Use Case: Group Management and Alerts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Team Name: Tech Growth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Team Leader Name: Vaibhav </a:t>
            </a:r>
            <a:r>
              <a:rPr lang="en-US" dirty="0" err="1">
                <a:latin typeface="Franklin Gothic"/>
                <a:ea typeface="Franklin Gothic"/>
                <a:cs typeface="Franklin Gothic"/>
                <a:sym typeface="Franklin Gothic"/>
              </a:rPr>
              <a:t>Parab</a:t>
            </a:r>
            <a:endParaRPr lang="en-US"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>
              <a:latin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Franklin Gothic"/>
                <a:sym typeface="Franklin Gothic"/>
              </a:rPr>
              <a:t>Table Code Assigned: 2.8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Institute Name: Maratha Mandal Engineering College.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3F2120-A89A-4093-AB59-C182F16F95DD}"/>
              </a:ext>
            </a:extLst>
          </p:cNvPr>
          <p:cNvSpPr txBox="1"/>
          <p:nvPr/>
        </p:nvSpPr>
        <p:spPr>
          <a:xfrm>
            <a:off x="2083159" y="1575621"/>
            <a:ext cx="382777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4495A2">
                    <a:lumMod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HackToFuture-2024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 Association with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       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The Institution of Engineers (India)</a:t>
            </a:r>
            <a:endParaRPr kumimoji="0" lang="en-IN" sz="1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IEI Local Centre, Belagavi</a:t>
            </a:r>
            <a:endParaRPr kumimoji="0" lang="en-IN" sz="1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2000" b="1" i="0" u="none" strike="noStrike" kern="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9EDD757-8A3C-42DC-8CFC-9AEFC2425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1D23403-1675-4BB1-8473-A1266E1A77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7A55D5A1-2BFC-4E2B-9774-503BA5010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11" name="Picture 5">
            <a:extLst>
              <a:ext uri="{FF2B5EF4-FFF2-40B4-BE49-F238E27FC236}">
                <a16:creationId xmlns:a16="http://schemas.microsoft.com/office/drawing/2014/main" id="{9C4223CF-45C9-4430-A816-FFDB863C1A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217" y="82684"/>
            <a:ext cx="1475650" cy="149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14" descr="C:\Users\Administrator\Desktop\LOGO.png">
            <a:extLst>
              <a:ext uri="{FF2B5EF4-FFF2-40B4-BE49-F238E27FC236}">
                <a16:creationId xmlns:a16="http://schemas.microsoft.com/office/drawing/2014/main" id="{FDEED592-FF38-4178-8FD4-38204784FC4B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142217" y="2352647"/>
            <a:ext cx="1475650" cy="1492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62649" y="999197"/>
            <a:ext cx="6924950" cy="4631061"/>
          </a:xfrm>
          <a:custGeom>
            <a:avLst/>
            <a:gdLst/>
            <a:ahLst/>
            <a:cxnLst/>
            <a:rect l="l" t="t" r="r" b="b"/>
            <a:pathLst>
              <a:path w="10387425" h="6946591">
                <a:moveTo>
                  <a:pt x="0" y="0"/>
                </a:moveTo>
                <a:lnTo>
                  <a:pt x="10387426" y="0"/>
                </a:lnTo>
                <a:lnTo>
                  <a:pt x="10387426" y="6946590"/>
                </a:lnTo>
                <a:lnTo>
                  <a:pt x="0" y="69465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657270" y="2930102"/>
            <a:ext cx="4877461" cy="1011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86"/>
              </a:lnSpc>
            </a:pPr>
            <a:r>
              <a:rPr lang="en-US" sz="6133">
                <a:solidFill>
                  <a:srgbClr val="000000"/>
                </a:solidFill>
                <a:latin typeface="Times New Roman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8AB193-7284-7A1C-EAC3-0F62CBE91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81" y="715157"/>
            <a:ext cx="5324193" cy="33455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BB6BC7-5C54-D215-2610-7368908384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374" y="715157"/>
            <a:ext cx="5324193" cy="33455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4DCB28C-6024-67CA-FCF2-CA8CF6F726CB}"/>
              </a:ext>
            </a:extLst>
          </p:cNvPr>
          <p:cNvSpPr txBox="1"/>
          <p:nvPr/>
        </p:nvSpPr>
        <p:spPr>
          <a:xfrm>
            <a:off x="398181" y="4159045"/>
            <a:ext cx="112628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b="1" u="sng" dirty="0" err="1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WildTrack</a:t>
            </a:r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 Overview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An advanced animal tracking system for group management and real-time alerts.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Backend Technologies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Utilizes Node.js and MongoDB to process and store animal location data received every 5 seconds from radio collars.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Grouping Algorithm</a:t>
            </a:r>
            <a:r>
              <a:rPr lang="en-US" u="sng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Assigns animals to groups based on proximity, triggering notifications if an animal leaves its assigned group.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Frontend Technologies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Built with React Native and Leaflet open source Maps, providing map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visualisation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 of animal locations and group boundaries.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Real-Time Features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Offers real-time updates and configurable group settings for users.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b="1" u="sng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Purpose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: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Enhances wildlife management and research through efficient data processing and dynamic mapping.</a:t>
            </a:r>
            <a:endParaRPr lang="en-US" dirty="0">
              <a:solidFill>
                <a:schemeClr val="accent3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5AD622-D4AF-2662-77DB-3526E89C21F8}"/>
              </a:ext>
            </a:extLst>
          </p:cNvPr>
          <p:cNvSpPr txBox="1"/>
          <p:nvPr/>
        </p:nvSpPr>
        <p:spPr>
          <a:xfrm>
            <a:off x="835742" y="68826"/>
            <a:ext cx="7374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Wild Track</a:t>
            </a:r>
          </a:p>
        </p:txBody>
      </p:sp>
    </p:spTree>
    <p:extLst>
      <p:ext uri="{BB962C8B-B14F-4D97-AF65-F5344CB8AC3E}">
        <p14:creationId xmlns:p14="http://schemas.microsoft.com/office/powerpoint/2010/main" val="1355589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1C0CCA-DB90-845A-4758-D3B276243D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266" y="775907"/>
            <a:ext cx="6549534" cy="53061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3FBA18-548C-457B-CA5A-CB73C3291BDE}"/>
              </a:ext>
            </a:extLst>
          </p:cNvPr>
          <p:cNvSpPr txBox="1"/>
          <p:nvPr/>
        </p:nvSpPr>
        <p:spPr>
          <a:xfrm>
            <a:off x="432619" y="216310"/>
            <a:ext cx="566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2549180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6D34A2-DD3C-1DBC-C5A0-E0524A180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445" y="1187553"/>
            <a:ext cx="6538452" cy="4286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7E20599-DA62-6F3A-745E-52141008679B}"/>
              </a:ext>
            </a:extLst>
          </p:cNvPr>
          <p:cNvSpPr txBox="1"/>
          <p:nvPr/>
        </p:nvSpPr>
        <p:spPr>
          <a:xfrm>
            <a:off x="324465" y="157316"/>
            <a:ext cx="105401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 system</a:t>
            </a:r>
          </a:p>
        </p:txBody>
      </p:sp>
    </p:spTree>
    <p:extLst>
      <p:ext uri="{BB962C8B-B14F-4D97-AF65-F5344CB8AC3E}">
        <p14:creationId xmlns:p14="http://schemas.microsoft.com/office/powerpoint/2010/main" val="193260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50898B-4CC7-AF02-DF17-FDF013EFF928}"/>
              </a:ext>
            </a:extLst>
          </p:cNvPr>
          <p:cNvSpPr txBox="1"/>
          <p:nvPr/>
        </p:nvSpPr>
        <p:spPr>
          <a:xfrm>
            <a:off x="68826" y="2610683"/>
            <a:ext cx="12054348" cy="6401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Animals: For a small number of animals, individual movement paths might be most informative.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large datasets, heatmaps or summary statistics might be more useful.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Type: If additional data like speed or environmental factors are available, overlaying them on the map can provide deeper insights.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1DF3F6B3-3352-9411-6D2A-AE6CF0AF7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708621"/>
            <a:ext cx="6967613" cy="5940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Generating Animal Tracking Data on Maps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Overlay animal movement data onto geographical maps.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Visualize migration patterns, habitat use, and daily movements.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key locations like breeding grounds or feeding areas.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interactive maps for data exploration and sharing.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0076E8-F827-5C3E-0675-BAC0215B04E3}"/>
              </a:ext>
            </a:extLst>
          </p:cNvPr>
          <p:cNvSpPr txBox="1"/>
          <p:nvPr/>
        </p:nvSpPr>
        <p:spPr>
          <a:xfrm>
            <a:off x="68826" y="0"/>
            <a:ext cx="7502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Map Visualization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087EAB4-6C0C-DACC-1D20-38075AA49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730" y="646331"/>
            <a:ext cx="8225703" cy="299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766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5F3342-B952-412E-2EE6-C7B74422DF6C}"/>
              </a:ext>
            </a:extLst>
          </p:cNvPr>
          <p:cNvSpPr txBox="1"/>
          <p:nvPr/>
        </p:nvSpPr>
        <p:spPr>
          <a:xfrm>
            <a:off x="108154" y="208772"/>
            <a:ext cx="1199535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SMS Alert Messages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Receive instant notifications on animal movement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Enhance response time for emergencies or conservation efforts.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Alert researchers of unusual </a:t>
            </a:r>
            <a:r>
              <a:rPr lang="en-US" dirty="0" err="1"/>
              <a:t>behaviour</a:t>
            </a:r>
            <a:r>
              <a:rPr lang="en-US" dirty="0"/>
              <a:t> or potential threats.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Allow for real-time monitoring of animal movements outside designated areas.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B297B8-FE75-4AC2-BF9A-CEA3A4536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615" y="739918"/>
            <a:ext cx="5506063" cy="4011561"/>
          </a:xfrm>
          <a:prstGeom prst="rect">
            <a:avLst/>
          </a:prstGeom>
        </p:spPr>
      </p:pic>
      <p:pic>
        <p:nvPicPr>
          <p:cNvPr id="2050" name="Picture 2" descr="Image result for sms alert">
            <a:extLst>
              <a:ext uri="{FF2B5EF4-FFF2-40B4-BE49-F238E27FC236}">
                <a16:creationId xmlns:a16="http://schemas.microsoft.com/office/drawing/2014/main" id="{A4E332C3-53C6-D196-40C4-D23ED4ABD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5652" y="614454"/>
            <a:ext cx="3523298" cy="413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21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9526BB-83CB-F1D2-43D9-B1EEF120E3AF}"/>
              </a:ext>
            </a:extLst>
          </p:cNvPr>
          <p:cNvSpPr txBox="1"/>
          <p:nvPr/>
        </p:nvSpPr>
        <p:spPr>
          <a:xfrm>
            <a:off x="0" y="78658"/>
            <a:ext cx="1219200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Graphs Depict Animal </a:t>
            </a:r>
            <a:r>
              <a:rPr lang="en-US" sz="3600" b="1" dirty="0" err="1"/>
              <a:t>Behaviour</a:t>
            </a:r>
            <a:endParaRPr lang="en-US" sz="3600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Animal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Behaviour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Through Graphs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activity levels, sleep patterns, and movement speeds.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correlations between behavior and environmental factors.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how animals adapt to changing conditions.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 insights into foraging patterns and resource utilization</a:t>
            </a:r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Animal tracking data can be translated into graphs, revealing patterns in animal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behaviour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250DF8-23FF-73BC-DE9C-9BE0A1B40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003" y="717755"/>
            <a:ext cx="7672081" cy="323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34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E645EF-FBE1-8C1E-1CDF-F7F9552374A7}"/>
              </a:ext>
            </a:extLst>
          </p:cNvPr>
          <p:cNvSpPr txBox="1"/>
          <p:nvPr/>
        </p:nvSpPr>
        <p:spPr>
          <a:xfrm>
            <a:off x="108155" y="147484"/>
            <a:ext cx="120150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useful to collect information about the animal behaviour.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Researchers can make better environment for animals.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aids in study of migratory behaviour.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Humans entering animal habitats endanger certain species.  </a:t>
            </a:r>
          </a:p>
        </p:txBody>
      </p:sp>
    </p:spTree>
    <p:extLst>
      <p:ext uri="{BB962C8B-B14F-4D97-AF65-F5344CB8AC3E}">
        <p14:creationId xmlns:p14="http://schemas.microsoft.com/office/powerpoint/2010/main" val="2802087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773958-6A5E-CC43-158E-404623A5F0E0}"/>
              </a:ext>
            </a:extLst>
          </p:cNvPr>
          <p:cNvSpPr txBox="1"/>
          <p:nvPr/>
        </p:nvSpPr>
        <p:spPr>
          <a:xfrm>
            <a:off x="255639" y="393290"/>
            <a:ext cx="1104162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designed system has three major functions; first of all it can track the location then monitor the health status, finally alert the user in two different ways i.e. on the request basis or the direct alert.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increasing the other sensors hygienic parameters of animal can be determined. Hence, by using GPS and GSM technology it is possible to locate animals and monitor their health issues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068987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jpeg"/></Relationships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4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5.xml><?xml version="1.0" encoding="utf-8"?>
<a:theme xmlns:a="http://schemas.openxmlformats.org/drawingml/2006/main" name="1_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6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512</Words>
  <Application>Microsoft Office PowerPoint</Application>
  <PresentationFormat>Widescreen</PresentationFormat>
  <Paragraphs>119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10</vt:i4>
      </vt:variant>
    </vt:vector>
  </HeadingPairs>
  <TitlesOfParts>
    <vt:vector size="28" baseType="lpstr">
      <vt:lpstr>Arial</vt:lpstr>
      <vt:lpstr>Calibri</vt:lpstr>
      <vt:lpstr>Century Gothic</vt:lpstr>
      <vt:lpstr>Franklin Gothic</vt:lpstr>
      <vt:lpstr>Libre Franklin</vt:lpstr>
      <vt:lpstr>Noto Sans Symbols</vt:lpstr>
      <vt:lpstr>Times New Roman</vt:lpstr>
      <vt:lpstr>Times New Roman Bold</vt:lpstr>
      <vt:lpstr>Trebuchet MS</vt:lpstr>
      <vt:lpstr>Tw Cen MT</vt:lpstr>
      <vt:lpstr>Wingdings</vt:lpstr>
      <vt:lpstr>Wingdings 3</vt:lpstr>
      <vt:lpstr>Droplet</vt:lpstr>
      <vt:lpstr>Ion</vt:lpstr>
      <vt:lpstr>Mesh</vt:lpstr>
      <vt:lpstr>Facet</vt:lpstr>
      <vt:lpstr>1_Droplet</vt:lpstr>
      <vt:lpstr>Theme1</vt:lpstr>
      <vt:lpstr>Basic Details of the Team and 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Shrishail Patil</dc:creator>
  <cp:lastModifiedBy>Shrishail Patil</cp:lastModifiedBy>
  <cp:revision>7</cp:revision>
  <dcterms:created xsi:type="dcterms:W3CDTF">2024-06-03T15:10:21Z</dcterms:created>
  <dcterms:modified xsi:type="dcterms:W3CDTF">2024-06-05T05:44:21Z</dcterms:modified>
</cp:coreProperties>
</file>

<file path=docProps/thumbnail.jpeg>
</file>